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CC"/>
    <a:srgbClr val="DC7E99"/>
    <a:srgbClr val="FFCCFF"/>
    <a:srgbClr val="69AB19"/>
    <a:srgbClr val="FFCCCC"/>
    <a:srgbClr val="FFFFFF"/>
    <a:srgbClr val="CCCC00"/>
    <a:srgbClr val="B3EA7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MICRO STORE</a:t>
            </a:r>
            <a:endParaRPr kumimoji="1" lang="ja-JP" altLang="en-US" dirty="0"/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〇〇市〇〇町</a:t>
            </a:r>
            <a:r>
              <a:rPr kumimoji="1" lang="en-US" altLang="ja-JP" dirty="0"/>
              <a:t>XXXXX-XXXX</a:t>
            </a:r>
            <a:r>
              <a:rPr kumimoji="1" lang="ja-JP" altLang="en-US" dirty="0"/>
              <a:t>　営業時間 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41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2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3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8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55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6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7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63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1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3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3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60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たくさんのお買い得商品をご用意してお待ちしています！</a:t>
            </a:r>
          </a:p>
        </p:txBody>
      </p:sp>
      <p:sp>
        <p:nvSpPr>
          <p:cNvPr id="39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5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6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6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8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舞黒町商店街</a:t>
            </a:r>
          </a:p>
        </p:txBody>
      </p:sp>
      <p:sp>
        <p:nvSpPr>
          <p:cNvPr id="16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 </a:t>
            </a:r>
            <a:r>
              <a:rPr kumimoji="1" lang="en-US" altLang="ja-JP" dirty="0"/>
              <a:t>XXXXX-XXXX-XXX</a:t>
            </a:r>
            <a:endParaRPr kumimoji="1" lang="ja-JP" altLang="en-US" dirty="0"/>
          </a:p>
        </p:txBody>
      </p:sp>
      <p:sp>
        <p:nvSpPr>
          <p:cNvPr id="1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32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4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9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◆主催：〇〇〇市　〇〇〇〇〇〇〇〇〇　◆お問い合わせ：</a:t>
            </a:r>
            <a:r>
              <a:rPr kumimoji="1" lang="en-US" altLang="ja-JP" dirty="0"/>
              <a:t>00-0000-0000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8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注意事項を入れましょう。</a:t>
            </a:r>
          </a:p>
        </p:txBody>
      </p:sp>
      <p:sp>
        <p:nvSpPr>
          <p:cNvPr id="8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5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6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7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9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20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スタンプラリー・抽選会は毎日開催！</a:t>
            </a:r>
          </a:p>
        </p:txBody>
      </p:sp>
      <p:sp>
        <p:nvSpPr>
          <p:cNvPr id="121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キャッチコピーを入れましょう</a:t>
            </a:r>
          </a:p>
        </p:txBody>
      </p:sp>
      <p:sp>
        <p:nvSpPr>
          <p:cNvPr id="137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2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9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0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2022/12/13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0" y="0"/>
            <a:ext cx="7559675" cy="10693400"/>
          </a:xfrm>
          <a:prstGeom prst="rect">
            <a:avLst/>
          </a:prstGeom>
          <a:gradFill>
            <a:gsLst>
              <a:gs pos="0">
                <a:srgbClr val="00B050"/>
              </a:gs>
              <a:gs pos="61000">
                <a:srgbClr val="FFFFFF"/>
              </a:gs>
              <a:gs pos="0">
                <a:srgbClr val="FFCCFF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4A7D58-5C64-9564-1906-88F31088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7" t="9671" r="71316" b="77328"/>
          <a:stretch/>
        </p:blipFill>
        <p:spPr>
          <a:xfrm>
            <a:off x="3453" y="-4539"/>
            <a:ext cx="1797670" cy="1312000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133710" y="3844452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-3750409" y="3479252"/>
            <a:ext cx="324577" cy="324577"/>
          </a:xfrm>
          <a:prstGeom prst="ellipse">
            <a:avLst/>
          </a:prstGeom>
          <a:solidFill>
            <a:srgbClr val="EC4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5" name="円/楕円 34"/>
          <p:cNvSpPr/>
          <p:nvPr/>
        </p:nvSpPr>
        <p:spPr>
          <a:xfrm>
            <a:off x="185450" y="3794936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-2900883" y="2592505"/>
            <a:ext cx="324577" cy="324577"/>
          </a:xfrm>
          <a:prstGeom prst="ellipse">
            <a:avLst/>
          </a:prstGeom>
          <a:solidFill>
            <a:srgbClr val="EC4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8" name="角丸四角形 37"/>
          <p:cNvSpPr/>
          <p:nvPr/>
        </p:nvSpPr>
        <p:spPr>
          <a:xfrm>
            <a:off x="2679629" y="3855066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2692887" y="3814978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5193334" y="3885594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5247353" y="3849322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プレースホルダー 78"/>
          <p:cNvSpPr>
            <a:spLocks noGrp="1"/>
          </p:cNvSpPr>
          <p:nvPr>
            <p:ph type="body" sz="quarter" idx="19"/>
          </p:nvPr>
        </p:nvSpPr>
        <p:spPr>
          <a:xfrm>
            <a:off x="-4914527" y="2991278"/>
            <a:ext cx="2104466" cy="81524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20"/>
          </p:nvPr>
        </p:nvSpPr>
        <p:spPr>
          <a:xfrm>
            <a:off x="-3742930" y="3448995"/>
            <a:ext cx="338180" cy="34656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2" name="テキスト プレースホルダー 81"/>
          <p:cNvSpPr>
            <a:spLocks noGrp="1"/>
          </p:cNvSpPr>
          <p:nvPr>
            <p:ph type="body" sz="quarter" idx="27"/>
          </p:nvPr>
        </p:nvSpPr>
        <p:spPr>
          <a:xfrm>
            <a:off x="-4534171" y="1939000"/>
            <a:ext cx="1158580" cy="99366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3" name="テキスト プレースホルダー 82"/>
          <p:cNvSpPr>
            <a:spLocks noGrp="1"/>
          </p:cNvSpPr>
          <p:nvPr>
            <p:ph type="body" sz="quarter" idx="28"/>
          </p:nvPr>
        </p:nvSpPr>
        <p:spPr>
          <a:xfrm>
            <a:off x="-2507985" y="2917082"/>
            <a:ext cx="338180" cy="34656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88" name="テキスト プレースホルダー 87"/>
          <p:cNvSpPr>
            <a:spLocks noGrp="1"/>
          </p:cNvSpPr>
          <p:nvPr>
            <p:ph type="body" sz="quarter" idx="34"/>
          </p:nvPr>
        </p:nvSpPr>
        <p:spPr>
          <a:xfrm>
            <a:off x="200680" y="3940774"/>
            <a:ext cx="782198" cy="685919"/>
          </a:xfrm>
        </p:spPr>
        <p:txBody>
          <a:bodyPr/>
          <a:lstStyle/>
          <a:p>
            <a:r>
              <a:rPr kumimoji="1" lang="ja-JP" altLang="en-US" dirty="0"/>
              <a:t>月</a:t>
            </a:r>
          </a:p>
        </p:txBody>
      </p:sp>
      <p:sp>
        <p:nvSpPr>
          <p:cNvPr id="89" name="テキスト プレースホルダー 88"/>
          <p:cNvSpPr>
            <a:spLocks noGrp="1"/>
          </p:cNvSpPr>
          <p:nvPr>
            <p:ph type="body" sz="quarter" idx="35"/>
          </p:nvPr>
        </p:nvSpPr>
        <p:spPr>
          <a:xfrm>
            <a:off x="2693360" y="3954673"/>
            <a:ext cx="782198" cy="685919"/>
          </a:xfrm>
        </p:spPr>
        <p:txBody>
          <a:bodyPr/>
          <a:lstStyle/>
          <a:p>
            <a:r>
              <a:rPr kumimoji="1" lang="ja-JP" altLang="en-US" dirty="0"/>
              <a:t>火</a:t>
            </a:r>
          </a:p>
        </p:txBody>
      </p:sp>
      <p:sp>
        <p:nvSpPr>
          <p:cNvPr id="90" name="テキスト プレースホルダー 89"/>
          <p:cNvSpPr>
            <a:spLocks noGrp="1"/>
          </p:cNvSpPr>
          <p:nvPr>
            <p:ph type="body" sz="quarter" idx="36"/>
          </p:nvPr>
        </p:nvSpPr>
        <p:spPr>
          <a:xfrm>
            <a:off x="5274156" y="3996126"/>
            <a:ext cx="782198" cy="685919"/>
          </a:xfrm>
        </p:spPr>
        <p:txBody>
          <a:bodyPr/>
          <a:lstStyle/>
          <a:p>
            <a:r>
              <a:rPr kumimoji="1" lang="ja-JP" altLang="en-US" dirty="0"/>
              <a:t>水</a:t>
            </a:r>
          </a:p>
        </p:txBody>
      </p:sp>
      <p:sp>
        <p:nvSpPr>
          <p:cNvPr id="91" name="テキスト プレースホルダー 90"/>
          <p:cNvSpPr>
            <a:spLocks noGrp="1"/>
          </p:cNvSpPr>
          <p:nvPr>
            <p:ph type="body" sz="quarter" idx="37"/>
          </p:nvPr>
        </p:nvSpPr>
        <p:spPr>
          <a:xfrm>
            <a:off x="-6856990" y="2211732"/>
            <a:ext cx="1855257" cy="823306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93" name="テキスト プレースホルダー 92"/>
          <p:cNvSpPr>
            <a:spLocks noGrp="1"/>
          </p:cNvSpPr>
          <p:nvPr>
            <p:ph type="body" sz="quarter" idx="39"/>
          </p:nvPr>
        </p:nvSpPr>
        <p:spPr>
          <a:xfrm>
            <a:off x="-2990907" y="3133883"/>
            <a:ext cx="1855257" cy="82330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5" name="テキスト プレースホルダー 94"/>
          <p:cNvSpPr>
            <a:spLocks noGrp="1"/>
          </p:cNvSpPr>
          <p:nvPr>
            <p:ph type="body" sz="quarter" idx="41"/>
          </p:nvPr>
        </p:nvSpPr>
        <p:spPr>
          <a:xfrm>
            <a:off x="109118" y="4638657"/>
            <a:ext cx="1417026" cy="548189"/>
          </a:xfrm>
        </p:spPr>
        <p:txBody>
          <a:bodyPr/>
          <a:lstStyle/>
          <a:p>
            <a:pPr algn="l"/>
            <a:r>
              <a:rPr kumimoji="1"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97" name="テキスト プレースホルダー 96"/>
          <p:cNvSpPr>
            <a:spLocks noGrp="1"/>
          </p:cNvSpPr>
          <p:nvPr>
            <p:ph type="body" sz="quarter" idx="43"/>
          </p:nvPr>
        </p:nvSpPr>
        <p:spPr>
          <a:xfrm>
            <a:off x="120265" y="6226494"/>
            <a:ext cx="7414955" cy="1059296"/>
          </a:xfrm>
          <a:ln>
            <a:noFill/>
          </a:ln>
        </p:spPr>
        <p:txBody>
          <a:bodyPr/>
          <a:lstStyle/>
          <a:p>
            <a:pPr lvl="0"/>
            <a:r>
              <a:rPr lang="ja-JP" altLang="en-US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令和４年</a:t>
            </a:r>
            <a:endParaRPr lang="en-US" altLang="ja-JP" sz="44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月空き情報</a:t>
            </a:r>
            <a:r>
              <a:rPr lang="en-US" altLang="ja-JP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(12/1</a:t>
            </a:r>
            <a:r>
              <a:rPr lang="ja-JP" altLang="en-US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</a:t>
            </a:r>
            <a:r>
              <a:rPr lang="en-US" altLang="ja-JP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ja-JP" altLang="en-US" sz="44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7"/>
          </p:nvPr>
        </p:nvSpPr>
        <p:spPr>
          <a:xfrm>
            <a:off x="-1325096" y="4902967"/>
            <a:ext cx="687075" cy="356938"/>
          </a:xfrm>
        </p:spPr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102" name="テキスト プレースホルダー 101"/>
          <p:cNvSpPr>
            <a:spLocks noGrp="1"/>
          </p:cNvSpPr>
          <p:nvPr>
            <p:ph type="body" sz="quarter" idx="48"/>
          </p:nvPr>
        </p:nvSpPr>
        <p:spPr>
          <a:xfrm>
            <a:off x="-3689094" y="4879693"/>
            <a:ext cx="687075" cy="356938"/>
          </a:xfrm>
        </p:spPr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103" name="テキスト プレースホルダー 102"/>
          <p:cNvSpPr>
            <a:spLocks noGrp="1"/>
          </p:cNvSpPr>
          <p:nvPr>
            <p:ph type="body" sz="quarter" idx="49"/>
          </p:nvPr>
        </p:nvSpPr>
        <p:spPr>
          <a:xfrm>
            <a:off x="9375736" y="4646509"/>
            <a:ext cx="687075" cy="356938"/>
          </a:xfrm>
        </p:spPr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71" name="二等辺三角形 70"/>
          <p:cNvSpPr/>
          <p:nvPr/>
        </p:nvSpPr>
        <p:spPr>
          <a:xfrm rot="5400000">
            <a:off x="-2221329" y="3542374"/>
            <a:ext cx="363654" cy="185851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n>
                <a:noFill/>
              </a:ln>
            </a:endParaRPr>
          </a:p>
        </p:txBody>
      </p:sp>
      <p:sp>
        <p:nvSpPr>
          <p:cNvPr id="85" name="テキスト プレースホルダー 84"/>
          <p:cNvSpPr>
            <a:spLocks noGrp="1"/>
          </p:cNvSpPr>
          <p:nvPr>
            <p:ph type="body" sz="quarter" idx="30"/>
          </p:nvPr>
        </p:nvSpPr>
        <p:spPr>
          <a:xfrm>
            <a:off x="920404" y="1152109"/>
            <a:ext cx="5889409" cy="500275"/>
          </a:xfrm>
        </p:spPr>
        <p:txBody>
          <a:bodyPr/>
          <a:lstStyle/>
          <a:p>
            <a:r>
              <a:rPr kumimoji="1" lang="ja-JP" altLang="en-US" sz="4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</a:t>
            </a:r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特化型</a:t>
            </a:r>
            <a:endParaRPr kumimoji="1"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デイサービス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-4445936" y="3403465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-2978798" y="3168066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</a:p>
        </p:txBody>
      </p:sp>
      <p:sp>
        <p:nvSpPr>
          <p:cNvPr id="2" name="角丸四角形 39">
            <a:extLst>
              <a:ext uri="{FF2B5EF4-FFF2-40B4-BE49-F238E27FC236}">
                <a16:creationId xmlns:a16="http://schemas.microsoft.com/office/drawing/2014/main" id="{2C171902-46E6-7C7D-AE71-C54CDA70FBD9}"/>
              </a:ext>
            </a:extLst>
          </p:cNvPr>
          <p:cNvSpPr/>
          <p:nvPr/>
        </p:nvSpPr>
        <p:spPr>
          <a:xfrm>
            <a:off x="133376" y="7643597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角丸四角形 39">
            <a:extLst>
              <a:ext uri="{FF2B5EF4-FFF2-40B4-BE49-F238E27FC236}">
                <a16:creationId xmlns:a16="http://schemas.microsoft.com/office/drawing/2014/main" id="{213911D1-544E-6BCA-7869-6CFFDD661FF0}"/>
              </a:ext>
            </a:extLst>
          </p:cNvPr>
          <p:cNvSpPr/>
          <p:nvPr/>
        </p:nvSpPr>
        <p:spPr>
          <a:xfrm>
            <a:off x="2679869" y="7643597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角丸四角形 39">
            <a:extLst>
              <a:ext uri="{FF2B5EF4-FFF2-40B4-BE49-F238E27FC236}">
                <a16:creationId xmlns:a16="http://schemas.microsoft.com/office/drawing/2014/main" id="{A7446460-B1B1-A188-C6BC-A21F459FBF83}"/>
              </a:ext>
            </a:extLst>
          </p:cNvPr>
          <p:cNvSpPr/>
          <p:nvPr/>
        </p:nvSpPr>
        <p:spPr>
          <a:xfrm>
            <a:off x="5231415" y="7676924"/>
            <a:ext cx="2252151" cy="2419936"/>
          </a:xfrm>
          <a:prstGeom prst="roundRect">
            <a:avLst>
              <a:gd name="adj" fmla="val 6572"/>
            </a:avLst>
          </a:prstGeom>
          <a:solidFill>
            <a:srgbClr val="B3EA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0">
            <a:extLst>
              <a:ext uri="{FF2B5EF4-FFF2-40B4-BE49-F238E27FC236}">
                <a16:creationId xmlns:a16="http://schemas.microsoft.com/office/drawing/2014/main" id="{244C6969-B094-68F0-CDA5-D1562EC9AB9A}"/>
              </a:ext>
            </a:extLst>
          </p:cNvPr>
          <p:cNvSpPr/>
          <p:nvPr/>
        </p:nvSpPr>
        <p:spPr>
          <a:xfrm>
            <a:off x="170347" y="7697487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40">
            <a:extLst>
              <a:ext uri="{FF2B5EF4-FFF2-40B4-BE49-F238E27FC236}">
                <a16:creationId xmlns:a16="http://schemas.microsoft.com/office/drawing/2014/main" id="{0D626787-DD03-C43D-F83A-CEEB750989DC}"/>
              </a:ext>
            </a:extLst>
          </p:cNvPr>
          <p:cNvSpPr/>
          <p:nvPr/>
        </p:nvSpPr>
        <p:spPr>
          <a:xfrm>
            <a:off x="2692887" y="7676026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40">
            <a:extLst>
              <a:ext uri="{FF2B5EF4-FFF2-40B4-BE49-F238E27FC236}">
                <a16:creationId xmlns:a16="http://schemas.microsoft.com/office/drawing/2014/main" id="{2EF0A5A3-3B22-2B51-C74C-8A9BE035B07E}"/>
              </a:ext>
            </a:extLst>
          </p:cNvPr>
          <p:cNvSpPr/>
          <p:nvPr/>
        </p:nvSpPr>
        <p:spPr>
          <a:xfrm>
            <a:off x="5284454" y="7684906"/>
            <a:ext cx="815242" cy="815242"/>
          </a:xfrm>
          <a:prstGeom prst="ellipse">
            <a:avLst/>
          </a:prstGeom>
          <a:solidFill>
            <a:srgbClr val="69A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プレースホルダー 87">
            <a:extLst>
              <a:ext uri="{FF2B5EF4-FFF2-40B4-BE49-F238E27FC236}">
                <a16:creationId xmlns:a16="http://schemas.microsoft.com/office/drawing/2014/main" id="{5F10D76E-55FE-A830-2AB9-1FFD9E4FA2A4}"/>
              </a:ext>
            </a:extLst>
          </p:cNvPr>
          <p:cNvSpPr txBox="1">
            <a:spLocks/>
          </p:cNvSpPr>
          <p:nvPr/>
        </p:nvSpPr>
        <p:spPr>
          <a:xfrm>
            <a:off x="2706373" y="7866950"/>
            <a:ext cx="782198" cy="6859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金</a:t>
            </a:r>
          </a:p>
        </p:txBody>
      </p:sp>
      <p:sp>
        <p:nvSpPr>
          <p:cNvPr id="10" name="テキスト プレースホルダー 87">
            <a:extLst>
              <a:ext uri="{FF2B5EF4-FFF2-40B4-BE49-F238E27FC236}">
                <a16:creationId xmlns:a16="http://schemas.microsoft.com/office/drawing/2014/main" id="{D3F41AA2-DF86-BBAA-B619-01E5D9EC7F94}"/>
              </a:ext>
            </a:extLst>
          </p:cNvPr>
          <p:cNvSpPr txBox="1">
            <a:spLocks/>
          </p:cNvSpPr>
          <p:nvPr/>
        </p:nvSpPr>
        <p:spPr>
          <a:xfrm>
            <a:off x="5286835" y="7840237"/>
            <a:ext cx="782198" cy="685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土</a:t>
            </a:r>
          </a:p>
        </p:txBody>
      </p:sp>
      <p:sp>
        <p:nvSpPr>
          <p:cNvPr id="11" name="テキスト プレースホルダー 87">
            <a:extLst>
              <a:ext uri="{FF2B5EF4-FFF2-40B4-BE49-F238E27FC236}">
                <a16:creationId xmlns:a16="http://schemas.microsoft.com/office/drawing/2014/main" id="{B2AEC4AA-47E2-FBE3-A154-79DB147F2CD2}"/>
              </a:ext>
            </a:extLst>
          </p:cNvPr>
          <p:cNvSpPr txBox="1">
            <a:spLocks/>
          </p:cNvSpPr>
          <p:nvPr/>
        </p:nvSpPr>
        <p:spPr>
          <a:xfrm>
            <a:off x="169710" y="7841098"/>
            <a:ext cx="782198" cy="685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木</a:t>
            </a:r>
          </a:p>
        </p:txBody>
      </p:sp>
      <p:sp>
        <p:nvSpPr>
          <p:cNvPr id="12" name="テキスト プレースホルダー 94">
            <a:extLst>
              <a:ext uri="{FF2B5EF4-FFF2-40B4-BE49-F238E27FC236}">
                <a16:creationId xmlns:a16="http://schemas.microsoft.com/office/drawing/2014/main" id="{DF542221-9011-0D2F-9E6C-4F9C25FFE617}"/>
              </a:ext>
            </a:extLst>
          </p:cNvPr>
          <p:cNvSpPr txBox="1">
            <a:spLocks/>
          </p:cNvSpPr>
          <p:nvPr/>
        </p:nvSpPr>
        <p:spPr>
          <a:xfrm>
            <a:off x="120265" y="5536715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sp>
        <p:nvSpPr>
          <p:cNvPr id="13" name="テキスト プレースホルダー 94">
            <a:extLst>
              <a:ext uri="{FF2B5EF4-FFF2-40B4-BE49-F238E27FC236}">
                <a16:creationId xmlns:a16="http://schemas.microsoft.com/office/drawing/2014/main" id="{64AD0A46-5A76-401F-0DF0-CE503BCE0FAD}"/>
              </a:ext>
            </a:extLst>
          </p:cNvPr>
          <p:cNvSpPr txBox="1">
            <a:spLocks/>
          </p:cNvSpPr>
          <p:nvPr/>
        </p:nvSpPr>
        <p:spPr>
          <a:xfrm>
            <a:off x="2672941" y="4661041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14" name="テキスト プレースホルダー 94">
            <a:extLst>
              <a:ext uri="{FF2B5EF4-FFF2-40B4-BE49-F238E27FC236}">
                <a16:creationId xmlns:a16="http://schemas.microsoft.com/office/drawing/2014/main" id="{B38A7808-BE07-81E6-2D48-3E22365C44FD}"/>
              </a:ext>
            </a:extLst>
          </p:cNvPr>
          <p:cNvSpPr txBox="1">
            <a:spLocks/>
          </p:cNvSpPr>
          <p:nvPr/>
        </p:nvSpPr>
        <p:spPr>
          <a:xfrm>
            <a:off x="2684088" y="5559099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sp>
        <p:nvSpPr>
          <p:cNvPr id="15" name="テキスト プレースホルダー 94">
            <a:extLst>
              <a:ext uri="{FF2B5EF4-FFF2-40B4-BE49-F238E27FC236}">
                <a16:creationId xmlns:a16="http://schemas.microsoft.com/office/drawing/2014/main" id="{3BAF26E0-C581-CA90-2761-E61AECE711CA}"/>
              </a:ext>
            </a:extLst>
          </p:cNvPr>
          <p:cNvSpPr txBox="1">
            <a:spLocks/>
          </p:cNvSpPr>
          <p:nvPr/>
        </p:nvSpPr>
        <p:spPr>
          <a:xfrm>
            <a:off x="5183131" y="4699289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16" name="テキスト プレースホルダー 94">
            <a:extLst>
              <a:ext uri="{FF2B5EF4-FFF2-40B4-BE49-F238E27FC236}">
                <a16:creationId xmlns:a16="http://schemas.microsoft.com/office/drawing/2014/main" id="{A6EB82BB-345E-3E75-AC67-BFB6EC6E4E42}"/>
              </a:ext>
            </a:extLst>
          </p:cNvPr>
          <p:cNvSpPr txBox="1">
            <a:spLocks/>
          </p:cNvSpPr>
          <p:nvPr/>
        </p:nvSpPr>
        <p:spPr>
          <a:xfrm>
            <a:off x="5194278" y="5597347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sp>
        <p:nvSpPr>
          <p:cNvPr id="17" name="テキスト プレースホルダー 94">
            <a:extLst>
              <a:ext uri="{FF2B5EF4-FFF2-40B4-BE49-F238E27FC236}">
                <a16:creationId xmlns:a16="http://schemas.microsoft.com/office/drawing/2014/main" id="{009BA16D-65B1-D873-8E17-D568B01AB7D0}"/>
              </a:ext>
            </a:extLst>
          </p:cNvPr>
          <p:cNvSpPr txBox="1">
            <a:spLocks/>
          </p:cNvSpPr>
          <p:nvPr/>
        </p:nvSpPr>
        <p:spPr>
          <a:xfrm>
            <a:off x="130083" y="8558869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18" name="テキスト プレースホルダー 94">
            <a:extLst>
              <a:ext uri="{FF2B5EF4-FFF2-40B4-BE49-F238E27FC236}">
                <a16:creationId xmlns:a16="http://schemas.microsoft.com/office/drawing/2014/main" id="{9A7C4E81-D4A8-AD73-8F2D-86C1A45E6DE3}"/>
              </a:ext>
            </a:extLst>
          </p:cNvPr>
          <p:cNvSpPr txBox="1">
            <a:spLocks/>
          </p:cNvSpPr>
          <p:nvPr/>
        </p:nvSpPr>
        <p:spPr>
          <a:xfrm>
            <a:off x="141230" y="9456927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sp>
        <p:nvSpPr>
          <p:cNvPr id="19" name="テキスト プレースホルダー 94">
            <a:extLst>
              <a:ext uri="{FF2B5EF4-FFF2-40B4-BE49-F238E27FC236}">
                <a16:creationId xmlns:a16="http://schemas.microsoft.com/office/drawing/2014/main" id="{FB0EE839-144B-C7D5-DEE6-D3E72E34826B}"/>
              </a:ext>
            </a:extLst>
          </p:cNvPr>
          <p:cNvSpPr txBox="1">
            <a:spLocks/>
          </p:cNvSpPr>
          <p:nvPr/>
        </p:nvSpPr>
        <p:spPr>
          <a:xfrm>
            <a:off x="2681740" y="8556653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20" name="テキスト プレースホルダー 94">
            <a:extLst>
              <a:ext uri="{FF2B5EF4-FFF2-40B4-BE49-F238E27FC236}">
                <a16:creationId xmlns:a16="http://schemas.microsoft.com/office/drawing/2014/main" id="{A42F1664-C4CB-27BC-1576-42D3801C1C5C}"/>
              </a:ext>
            </a:extLst>
          </p:cNvPr>
          <p:cNvSpPr txBox="1">
            <a:spLocks/>
          </p:cNvSpPr>
          <p:nvPr/>
        </p:nvSpPr>
        <p:spPr>
          <a:xfrm>
            <a:off x="2692887" y="9454711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sp>
        <p:nvSpPr>
          <p:cNvPr id="21" name="テキスト プレースホルダー 94">
            <a:extLst>
              <a:ext uri="{FF2B5EF4-FFF2-40B4-BE49-F238E27FC236}">
                <a16:creationId xmlns:a16="http://schemas.microsoft.com/office/drawing/2014/main" id="{CF79A020-F9E5-26D3-E9AA-7D91CD97D592}"/>
              </a:ext>
            </a:extLst>
          </p:cNvPr>
          <p:cNvSpPr txBox="1">
            <a:spLocks/>
          </p:cNvSpPr>
          <p:nvPr/>
        </p:nvSpPr>
        <p:spPr>
          <a:xfrm>
            <a:off x="5183774" y="8615645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午前</a:t>
            </a:r>
          </a:p>
        </p:txBody>
      </p:sp>
      <p:sp>
        <p:nvSpPr>
          <p:cNvPr id="22" name="テキスト プレースホルダー 94">
            <a:extLst>
              <a:ext uri="{FF2B5EF4-FFF2-40B4-BE49-F238E27FC236}">
                <a16:creationId xmlns:a16="http://schemas.microsoft.com/office/drawing/2014/main" id="{8ACAC54B-C61F-0CA9-9291-6408AB17F5C6}"/>
              </a:ext>
            </a:extLst>
          </p:cNvPr>
          <p:cNvSpPr txBox="1">
            <a:spLocks/>
          </p:cNvSpPr>
          <p:nvPr/>
        </p:nvSpPr>
        <p:spPr>
          <a:xfrm>
            <a:off x="5194921" y="9513703"/>
            <a:ext cx="1417026" cy="54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午後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35CE9A4-89CE-7B07-9D5D-F10448C05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46309" r="81094" b="46923"/>
          <a:stretch/>
        </p:blipFill>
        <p:spPr bwMode="auto">
          <a:xfrm>
            <a:off x="5915025" y="-22870"/>
            <a:ext cx="1638750" cy="1406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テキスト プレースホルダー 76"/>
          <p:cNvSpPr>
            <a:spLocks noGrp="1"/>
          </p:cNvSpPr>
          <p:nvPr>
            <p:ph type="body" sz="quarter" idx="14"/>
          </p:nvPr>
        </p:nvSpPr>
        <p:spPr>
          <a:xfrm>
            <a:off x="30153" y="1535300"/>
            <a:ext cx="7748710" cy="2066697"/>
          </a:xfrm>
        </p:spPr>
        <p:txBody>
          <a:bodyPr/>
          <a:lstStyle/>
          <a:p>
            <a:r>
              <a:rPr lang="ja-JP" altLang="en-US" dirty="0">
                <a:solidFill>
                  <a:srgbClr val="DC7E99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リハビリデイ</a:t>
            </a:r>
            <a:endParaRPr lang="en-US" altLang="ja-JP" dirty="0">
              <a:solidFill>
                <a:srgbClr val="DC7E99"/>
              </a:solidFill>
              <a:effectLst>
                <a:glow rad="203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solidFill>
                  <a:srgbClr val="DC7E99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まーめいど</a:t>
            </a:r>
            <a:endParaRPr kumimoji="1" lang="ja-JP" altLang="en-US" dirty="0">
              <a:solidFill>
                <a:srgbClr val="DC7E99"/>
              </a:solidFill>
              <a:effectLst>
                <a:glow rad="203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円: 塗りつぶしなし 26">
            <a:extLst>
              <a:ext uri="{FF2B5EF4-FFF2-40B4-BE49-F238E27FC236}">
                <a16:creationId xmlns:a16="http://schemas.microsoft.com/office/drawing/2014/main" id="{00FF0BE0-648E-4B66-6A86-2FB45CE85492}"/>
              </a:ext>
            </a:extLst>
          </p:cNvPr>
          <p:cNvSpPr/>
          <p:nvPr/>
        </p:nvSpPr>
        <p:spPr>
          <a:xfrm>
            <a:off x="3977103" y="9140090"/>
            <a:ext cx="793632" cy="888194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1" name="加算記号 30">
            <a:extLst>
              <a:ext uri="{FF2B5EF4-FFF2-40B4-BE49-F238E27FC236}">
                <a16:creationId xmlns:a16="http://schemas.microsoft.com/office/drawing/2014/main" id="{819FC296-11C2-C66E-1C6A-4DB7BAA18D98}"/>
              </a:ext>
            </a:extLst>
          </p:cNvPr>
          <p:cNvSpPr/>
          <p:nvPr/>
        </p:nvSpPr>
        <p:spPr>
          <a:xfrm rot="2537019">
            <a:off x="1225332" y="4360892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2" name="加算記号 31">
            <a:extLst>
              <a:ext uri="{FF2B5EF4-FFF2-40B4-BE49-F238E27FC236}">
                <a16:creationId xmlns:a16="http://schemas.microsoft.com/office/drawing/2014/main" id="{EA947EDC-1B27-86C7-C330-AED2B04D9C56}"/>
              </a:ext>
            </a:extLst>
          </p:cNvPr>
          <p:cNvSpPr/>
          <p:nvPr/>
        </p:nvSpPr>
        <p:spPr>
          <a:xfrm rot="2537019">
            <a:off x="3814226" y="4360892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4" name="加算記号 33">
            <a:extLst>
              <a:ext uri="{FF2B5EF4-FFF2-40B4-BE49-F238E27FC236}">
                <a16:creationId xmlns:a16="http://schemas.microsoft.com/office/drawing/2014/main" id="{583D6E1F-5C9B-15A0-928D-8070CF84D1FB}"/>
              </a:ext>
            </a:extLst>
          </p:cNvPr>
          <p:cNvSpPr/>
          <p:nvPr/>
        </p:nvSpPr>
        <p:spPr>
          <a:xfrm rot="2537019">
            <a:off x="6336238" y="4392584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7" name="加算記号 36">
            <a:extLst>
              <a:ext uri="{FF2B5EF4-FFF2-40B4-BE49-F238E27FC236}">
                <a16:creationId xmlns:a16="http://schemas.microsoft.com/office/drawing/2014/main" id="{A8992991-4EE7-863E-8199-68A14E017879}"/>
              </a:ext>
            </a:extLst>
          </p:cNvPr>
          <p:cNvSpPr/>
          <p:nvPr/>
        </p:nvSpPr>
        <p:spPr>
          <a:xfrm rot="2537019">
            <a:off x="1210536" y="5248038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加算記号 44">
            <a:extLst>
              <a:ext uri="{FF2B5EF4-FFF2-40B4-BE49-F238E27FC236}">
                <a16:creationId xmlns:a16="http://schemas.microsoft.com/office/drawing/2014/main" id="{86B84E14-F2B5-13AA-957E-272D9501156A}"/>
              </a:ext>
            </a:extLst>
          </p:cNvPr>
          <p:cNvSpPr/>
          <p:nvPr/>
        </p:nvSpPr>
        <p:spPr>
          <a:xfrm rot="2537019">
            <a:off x="6322518" y="5275545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6" name="加算記号 45">
            <a:extLst>
              <a:ext uri="{FF2B5EF4-FFF2-40B4-BE49-F238E27FC236}">
                <a16:creationId xmlns:a16="http://schemas.microsoft.com/office/drawing/2014/main" id="{9ADD7FC7-BB12-349B-1125-774D38417C4C}"/>
              </a:ext>
            </a:extLst>
          </p:cNvPr>
          <p:cNvSpPr/>
          <p:nvPr/>
        </p:nvSpPr>
        <p:spPr>
          <a:xfrm rot="2537019">
            <a:off x="1283707" y="8222318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7" name="加算記号 46">
            <a:extLst>
              <a:ext uri="{FF2B5EF4-FFF2-40B4-BE49-F238E27FC236}">
                <a16:creationId xmlns:a16="http://schemas.microsoft.com/office/drawing/2014/main" id="{9E0ACCAD-FEA1-088F-42AA-0601CDBB1016}"/>
              </a:ext>
            </a:extLst>
          </p:cNvPr>
          <p:cNvSpPr/>
          <p:nvPr/>
        </p:nvSpPr>
        <p:spPr>
          <a:xfrm rot="2537019">
            <a:off x="3818047" y="8222318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8" name="加算記号 47">
            <a:extLst>
              <a:ext uri="{FF2B5EF4-FFF2-40B4-BE49-F238E27FC236}">
                <a16:creationId xmlns:a16="http://schemas.microsoft.com/office/drawing/2014/main" id="{5A622DAA-B940-57B7-A636-44B74900F197}"/>
              </a:ext>
            </a:extLst>
          </p:cNvPr>
          <p:cNvSpPr/>
          <p:nvPr/>
        </p:nvSpPr>
        <p:spPr>
          <a:xfrm rot="2537019">
            <a:off x="6367769" y="8254010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2" name="加算記号 51">
            <a:extLst>
              <a:ext uri="{FF2B5EF4-FFF2-40B4-BE49-F238E27FC236}">
                <a16:creationId xmlns:a16="http://schemas.microsoft.com/office/drawing/2014/main" id="{72CDC43B-36AD-238E-9ED2-9E8B3B3833D7}"/>
              </a:ext>
            </a:extLst>
          </p:cNvPr>
          <p:cNvSpPr/>
          <p:nvPr/>
        </p:nvSpPr>
        <p:spPr>
          <a:xfrm rot="2537019">
            <a:off x="1311079" y="9101277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4" name="加算記号 53">
            <a:extLst>
              <a:ext uri="{FF2B5EF4-FFF2-40B4-BE49-F238E27FC236}">
                <a16:creationId xmlns:a16="http://schemas.microsoft.com/office/drawing/2014/main" id="{B8CBE490-CFB9-FC5F-0C76-0AF12DCEB841}"/>
              </a:ext>
            </a:extLst>
          </p:cNvPr>
          <p:cNvSpPr/>
          <p:nvPr/>
        </p:nvSpPr>
        <p:spPr>
          <a:xfrm rot="2537019">
            <a:off x="8240968" y="9133758"/>
            <a:ext cx="1147822" cy="107052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5" name="円: 塗りつぶしなし 54">
            <a:extLst>
              <a:ext uri="{FF2B5EF4-FFF2-40B4-BE49-F238E27FC236}">
                <a16:creationId xmlns:a16="http://schemas.microsoft.com/office/drawing/2014/main" id="{80B90DB1-64F2-1EB4-0A5A-2E62AF36DFE7}"/>
              </a:ext>
            </a:extLst>
          </p:cNvPr>
          <p:cNvSpPr/>
          <p:nvPr/>
        </p:nvSpPr>
        <p:spPr>
          <a:xfrm>
            <a:off x="-3301429" y="7860866"/>
            <a:ext cx="832214" cy="81524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DF5101-524B-CDC1-3836-9FE51AD71DE0}"/>
              </a:ext>
            </a:extLst>
          </p:cNvPr>
          <p:cNvSpPr/>
          <p:nvPr/>
        </p:nvSpPr>
        <p:spPr>
          <a:xfrm>
            <a:off x="4280164" y="6056117"/>
            <a:ext cx="3339817" cy="102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定員</a:t>
            </a:r>
            <a:r>
              <a:rPr kumimoji="1" lang="en-US" altLang="ja-JP" sz="48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19</a:t>
            </a:r>
            <a:r>
              <a:rPr kumimoji="1" lang="ja-JP" altLang="en-US" sz="48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</a:t>
            </a:r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4"/>
          </p:nvPr>
        </p:nvSpPr>
        <p:spPr>
          <a:xfrm>
            <a:off x="1602159" y="10351822"/>
            <a:ext cx="8908389" cy="364153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altLang="ja-JP" sz="32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32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まずはお気軽にご連絡ください。</a:t>
            </a:r>
            <a:endParaRPr kumimoji="1" lang="ja-JP" altLang="en-US" sz="3200" b="1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円: 塗りつぶしなし 23">
            <a:extLst>
              <a:ext uri="{FF2B5EF4-FFF2-40B4-BE49-F238E27FC236}">
                <a16:creationId xmlns:a16="http://schemas.microsoft.com/office/drawing/2014/main" id="{B70FE41B-F56E-15C2-D6D3-32D74C60DB48}"/>
              </a:ext>
            </a:extLst>
          </p:cNvPr>
          <p:cNvSpPr/>
          <p:nvPr/>
        </p:nvSpPr>
        <p:spPr>
          <a:xfrm>
            <a:off x="3977103" y="5336031"/>
            <a:ext cx="793632" cy="888194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8" name="円: 塗りつぶしなし 27">
            <a:extLst>
              <a:ext uri="{FF2B5EF4-FFF2-40B4-BE49-F238E27FC236}">
                <a16:creationId xmlns:a16="http://schemas.microsoft.com/office/drawing/2014/main" id="{64E453C3-23AF-5413-E5DF-9DBC914D6E59}"/>
              </a:ext>
            </a:extLst>
          </p:cNvPr>
          <p:cNvSpPr/>
          <p:nvPr/>
        </p:nvSpPr>
        <p:spPr>
          <a:xfrm>
            <a:off x="6541265" y="9154782"/>
            <a:ext cx="793632" cy="888194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47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HGS創英角ｺﾞｼｯｸUB</vt:lpstr>
      <vt:lpstr>Segoe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13</cp:revision>
  <cp:lastPrinted>2022-10-24T01:43:18Z</cp:lastPrinted>
  <dcterms:created xsi:type="dcterms:W3CDTF">2015-03-31T02:40:23Z</dcterms:created>
  <dcterms:modified xsi:type="dcterms:W3CDTF">2022-12-13T01:48:57Z</dcterms:modified>
</cp:coreProperties>
</file>